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392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Menlo-Regular" charset="0"/>
              </a:rPr>
              <a:t>setKey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:</a:t>
            </a:r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_</a:t>
            </a:r>
            <a:r>
              <a:rPr lang="en-US" altLang="zh-CN" sz="1200" dirty="0" err="1">
                <a:solidFill>
                  <a:schemeClr val="tx1"/>
                </a:solidFill>
                <a:latin typeface="Menlo-Regular" charset="0"/>
              </a:rPr>
              <a:t>setKey</a:t>
            </a:r>
            <a:r>
              <a:rPr lang="en-US" altLang="zh-CN" sz="1200" dirty="0">
                <a:solidFill>
                  <a:schemeClr val="tx1"/>
                </a:solidFill>
                <a:latin typeface="Menlo-Regular" charset="0"/>
              </a:rPr>
              <a:t>: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7B33FD-C093-BE43-8F48-076E4AC076D8}"/>
              </a:ext>
            </a:extLst>
          </p:cNvPr>
          <p:cNvSpPr txBox="1"/>
          <p:nvPr/>
        </p:nvSpPr>
        <p:spPr>
          <a:xfrm>
            <a:off x="340722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代码区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4050DD-EA69-6244-9D30-6C695B2957F7}"/>
              </a:ext>
            </a:extLst>
          </p:cNvPr>
          <p:cNvSpPr txBox="1"/>
          <p:nvPr/>
        </p:nvSpPr>
        <p:spPr>
          <a:xfrm>
            <a:off x="5381016" y="39410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放全局变量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8E791E-59CE-924D-8740-B203683C4974}"/>
              </a:ext>
            </a:extLst>
          </p:cNvPr>
          <p:cNvSpPr txBox="1"/>
          <p:nvPr/>
        </p:nvSpPr>
        <p:spPr>
          <a:xfrm>
            <a:off x="5304816" y="482153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Alloc</a:t>
            </a:r>
            <a:r>
              <a:rPr kumimoji="1" lang="en-US" altLang="zh-CN" dirty="0"/>
              <a:t>/malloc</a:t>
            </a:r>
            <a:r>
              <a:rPr kumimoji="1" lang="zh-CN" altLang="en-US" dirty="0"/>
              <a:t> 的对象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978E9C-7D08-1F47-BD86-B12A30B0207C}"/>
              </a:ext>
            </a:extLst>
          </p:cNvPr>
          <p:cNvSpPr txBox="1"/>
          <p:nvPr/>
        </p:nvSpPr>
        <p:spPr>
          <a:xfrm>
            <a:off x="5304816" y="5791198"/>
            <a:ext cx="225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Auto</a:t>
            </a:r>
            <a:r>
              <a:rPr kumimoji="1" lang="zh-CN" altLang="en-US" dirty="0"/>
              <a:t>修饰的局部变量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64D9E324-995D-7C45-BD21-86CF097B993D}"/>
              </a:ext>
            </a:extLst>
          </p:cNvPr>
          <p:cNvSpPr/>
          <p:nvPr/>
        </p:nvSpPr>
        <p:spPr>
          <a:xfrm>
            <a:off x="7892143" y="2920215"/>
            <a:ext cx="195943" cy="3240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F1C69-B7B4-D541-9209-2699AB57CE59}"/>
              </a:ext>
            </a:extLst>
          </p:cNvPr>
          <p:cNvSpPr txBox="1"/>
          <p:nvPr/>
        </p:nvSpPr>
        <p:spPr>
          <a:xfrm>
            <a:off x="8114101" y="3340855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dirty="0"/>
              <a:t>内存地址从低到高</a:t>
            </a:r>
          </a:p>
        </p:txBody>
      </p:sp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14222</TotalTime>
  <Words>4572</Words>
  <Application>Microsoft Macintosh PowerPoint</Application>
  <PresentationFormat>宽屏</PresentationFormat>
  <Paragraphs>760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850</cp:revision>
  <dcterms:created xsi:type="dcterms:W3CDTF">2017-11-23T13:35:11Z</dcterms:created>
  <dcterms:modified xsi:type="dcterms:W3CDTF">2021-08-18T02:12:14Z</dcterms:modified>
</cp:coreProperties>
</file>